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7" r:id="rId2"/>
    <p:sldId id="258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B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1" d="100"/>
          <a:sy n="61" d="100"/>
        </p:scale>
        <p:origin x="2112" y="-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7DC33-43F1-479B-83AD-6F5ECD9E8F84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23D7B-96AC-41F4-BBAA-A6BFC3E32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20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823D7B-96AC-41F4-BBAA-A6BFC3E32C9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198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510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15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99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140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976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4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2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915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48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736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88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3902-570E-43E3-B406-F23864838E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C8B57-DB17-41B5-A3F9-361C7719F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98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4B8A9A2-F740-BBC2-103D-F34FD9031DEF}"/>
              </a:ext>
            </a:extLst>
          </p:cNvPr>
          <p:cNvSpPr txBox="1"/>
          <p:nvPr/>
        </p:nvSpPr>
        <p:spPr>
          <a:xfrm>
            <a:off x="126124" y="0"/>
            <a:ext cx="6731876" cy="6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600" b="1" dirty="0">
                <a:solidFill>
                  <a:srgbClr val="002060"/>
                </a:solidFill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🎓</a:t>
            </a:r>
            <a:r>
              <a:rPr lang="ru-RU" sz="16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ПАМЯТКА ПЕДАГОГА: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</a:t>
            </a:r>
            <a:r>
              <a:rPr lang="ru-RU" sz="16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ЛУЧШИХ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НЕЙРОСЕТЕЙ ДЛЯ РАБОТЫ В ОБРАЗОВАТЕЛЬНЫХ ОРГАНИЗАЦИЯХ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53EA7EC-BD17-518B-5691-844C4B1D7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073" y="2470214"/>
            <a:ext cx="1042554" cy="95706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690E110-BFD1-7CE8-46C9-121C58321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073" y="671915"/>
            <a:ext cx="1032160" cy="10073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4BE6A5-58DB-B989-B22D-34E0C4C1C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7679" y="4168677"/>
            <a:ext cx="1042554" cy="10593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5B4DC4-4882-BAAD-BAB9-E85B7DA4E49A}"/>
              </a:ext>
            </a:extLst>
          </p:cNvPr>
          <p:cNvSpPr txBox="1"/>
          <p:nvPr/>
        </p:nvSpPr>
        <p:spPr>
          <a:xfrm>
            <a:off x="6927" y="5279961"/>
            <a:ext cx="65670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1" dirty="0"/>
              <a:t>✅ 4. </a:t>
            </a:r>
            <a:r>
              <a:rPr lang="ru-RU" sz="1200" b="1" dirty="0" err="1"/>
              <a:t>Qwen</a:t>
            </a:r>
            <a:r>
              <a:rPr lang="ru-RU" sz="1200" b="1" dirty="0"/>
              <a:t> 2.5 </a:t>
            </a:r>
            <a:r>
              <a:rPr lang="ru-RU" sz="1200" dirty="0"/>
              <a:t>— универсальный помощник с поддержкой файлов</a:t>
            </a:r>
          </a:p>
          <a:p>
            <a:pPr algn="just"/>
            <a:r>
              <a:rPr lang="ru-RU" sz="1200" dirty="0"/>
              <a:t>📌 Бесплатно | Без регистрации | Русский | Работает с PDF, Word, Excel</a:t>
            </a:r>
          </a:p>
          <a:p>
            <a:pPr algn="just"/>
            <a:r>
              <a:rPr lang="ru-RU" sz="1200" dirty="0"/>
              <a:t>Что умеет:</a:t>
            </a:r>
          </a:p>
          <a:p>
            <a:pPr algn="just"/>
            <a:r>
              <a:rPr lang="ru-RU" sz="1200" dirty="0"/>
              <a:t>•	Пишет планы уроков по ФГОС</a:t>
            </a:r>
          </a:p>
          <a:p>
            <a:pPr algn="just"/>
            <a:r>
              <a:rPr lang="ru-RU" sz="1200" dirty="0"/>
              <a:t>•	Генерирует тесты, шпаргалки, кроссворды</a:t>
            </a:r>
          </a:p>
          <a:p>
            <a:pPr algn="just"/>
            <a:r>
              <a:rPr lang="ru-RU" sz="1200" dirty="0"/>
              <a:t>•	Анализирует загруженные документы (например, отчёт по наблюдению)</a:t>
            </a:r>
          </a:p>
          <a:p>
            <a:pPr algn="just"/>
            <a:r>
              <a:rPr lang="ru-RU" sz="1200" dirty="0"/>
              <a:t>•	Придумывает сценарии</a:t>
            </a:r>
          </a:p>
          <a:p>
            <a:pPr algn="just"/>
            <a:r>
              <a:rPr lang="ru-RU" sz="1200" dirty="0"/>
              <a:t>•	Подсказывает, на что обратить внимание при проверке работ</a:t>
            </a:r>
          </a:p>
          <a:p>
            <a:pPr algn="just"/>
            <a:r>
              <a:rPr lang="ru-RU" sz="1200" dirty="0"/>
              <a:t>💡 Идеально для: учителей начальной школы, преподавателей ИЗО, физкультуры, </a:t>
            </a:r>
          </a:p>
          <a:p>
            <a:pPr algn="just"/>
            <a:r>
              <a:rPr lang="ru-RU" sz="1200" dirty="0"/>
              <a:t>Логопедов                                                                                                              🔗 qwen.ai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2F8981-DBCD-ECEC-63CB-E4347CA547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8071" y="6029725"/>
            <a:ext cx="1032161" cy="105932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9A5AA13-E2EE-AC0B-99C8-425766E86D18}"/>
              </a:ext>
            </a:extLst>
          </p:cNvPr>
          <p:cNvSpPr txBox="1"/>
          <p:nvPr/>
        </p:nvSpPr>
        <p:spPr>
          <a:xfrm>
            <a:off x="0" y="7177202"/>
            <a:ext cx="55880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1" dirty="0"/>
              <a:t>✅ 5. </a:t>
            </a:r>
            <a:r>
              <a:rPr lang="ru-RU" sz="1200" b="1" dirty="0" err="1"/>
              <a:t>Slides.bot</a:t>
            </a:r>
            <a:r>
              <a:rPr lang="ru-RU" sz="1200" b="1" dirty="0"/>
              <a:t> </a:t>
            </a:r>
            <a:r>
              <a:rPr lang="ru-RU" sz="1200" dirty="0"/>
              <a:t>— бесплатные презентации за 10 секунд</a:t>
            </a:r>
          </a:p>
          <a:p>
            <a:pPr algn="just"/>
            <a:r>
              <a:rPr lang="ru-RU" sz="1200" dirty="0"/>
              <a:t>📌 Бесплатно (до 10 слайдов) | Без регистрации | Русский</a:t>
            </a:r>
          </a:p>
          <a:p>
            <a:pPr algn="just"/>
            <a:r>
              <a:rPr lang="ru-RU" sz="1200" dirty="0"/>
              <a:t>Набираете тему — ИИ создаёт структурированную презентацию с текстом, картинками и макетом.</a:t>
            </a:r>
          </a:p>
          <a:p>
            <a:pPr algn="just"/>
            <a:r>
              <a:rPr lang="ru-RU" sz="1200" dirty="0"/>
              <a:t>💡 Идеально для:</a:t>
            </a:r>
          </a:p>
          <a:p>
            <a:pPr algn="just"/>
            <a:r>
              <a:rPr lang="ru-RU" sz="1200" dirty="0"/>
              <a:t>•	Презентаций на методобъединениях</a:t>
            </a:r>
          </a:p>
          <a:p>
            <a:pPr algn="just"/>
            <a:r>
              <a:rPr lang="ru-RU" sz="1200" dirty="0"/>
              <a:t>•	Объяснения новой программы родителям</a:t>
            </a:r>
          </a:p>
          <a:p>
            <a:pPr algn="just"/>
            <a:r>
              <a:rPr lang="ru-RU" sz="1200" dirty="0"/>
              <a:t>•	Визуализации проектов                                                                      🔗 </a:t>
            </a:r>
            <a:r>
              <a:rPr lang="ru-RU" sz="1200" dirty="0" err="1"/>
              <a:t>slides.bot</a:t>
            </a:r>
            <a:endParaRPr lang="ru-RU" sz="12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B6BED4-BD6D-424D-17DC-B00121CC25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0752" y="7810567"/>
            <a:ext cx="1042555" cy="105932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6794D8A-E39B-5508-AF1D-AFC438443BEA}"/>
              </a:ext>
            </a:extLst>
          </p:cNvPr>
          <p:cNvSpPr txBox="1"/>
          <p:nvPr/>
        </p:nvSpPr>
        <p:spPr>
          <a:xfrm>
            <a:off x="6927" y="579582"/>
            <a:ext cx="58708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/>
              <a:t>✅ 1. </a:t>
            </a:r>
            <a:r>
              <a:rPr lang="ru-RU" sz="1200" b="1" dirty="0" err="1"/>
              <a:t>GigaChat</a:t>
            </a:r>
            <a:r>
              <a:rPr lang="ru-RU" sz="1200" b="1" dirty="0"/>
              <a:t> </a:t>
            </a:r>
            <a:r>
              <a:rPr lang="ru-RU" sz="1200" dirty="0"/>
              <a:t>— ваш главный помощник от Сбера</a:t>
            </a:r>
          </a:p>
          <a:p>
            <a:r>
              <a:rPr lang="ru-RU" sz="1200" dirty="0"/>
              <a:t>📌 Бесплатно | Без регистрации | Русский | Голосовой ввод</a:t>
            </a:r>
          </a:p>
          <a:p>
            <a:r>
              <a:rPr lang="ru-RU" sz="1200" dirty="0"/>
              <a:t>Что умеет:</a:t>
            </a:r>
          </a:p>
          <a:p>
            <a:r>
              <a:rPr lang="ru-RU" sz="1200" dirty="0"/>
              <a:t>•	Пишет доклады, сказки, письма родителям, сценарии мероприятий</a:t>
            </a:r>
          </a:p>
          <a:p>
            <a:r>
              <a:rPr lang="ru-RU" sz="1200" dirty="0"/>
              <a:t>•	Пересказывает длинные документы (ПМПК, ФГОС, приказы) простым языком</a:t>
            </a:r>
          </a:p>
          <a:p>
            <a:r>
              <a:rPr lang="ru-RU" sz="1200" dirty="0"/>
              <a:t>•	Объясняет сложное </a:t>
            </a:r>
          </a:p>
          <a:p>
            <a:r>
              <a:rPr lang="ru-RU" sz="1200" dirty="0"/>
              <a:t>•	Озвучивает ответы — можно слушать, пока готовите урок</a:t>
            </a:r>
          </a:p>
          <a:p>
            <a:r>
              <a:rPr lang="ru-RU" sz="1200" dirty="0"/>
              <a:t>💡 Идеально для: ежедневной работы — от плана урока до поздравления на выпускной                                                                                                                 🔗 gigachat.ru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7A20D2-2859-50C4-E86F-218BA93408CA}"/>
              </a:ext>
            </a:extLst>
          </p:cNvPr>
          <p:cNvSpPr txBox="1"/>
          <p:nvPr/>
        </p:nvSpPr>
        <p:spPr>
          <a:xfrm>
            <a:off x="6928" y="2235446"/>
            <a:ext cx="58708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✅ </a:t>
            </a:r>
            <a:r>
              <a:rPr lang="ru-RU" sz="1200" b="1" dirty="0"/>
              <a:t>2. </a:t>
            </a:r>
            <a:r>
              <a:rPr lang="ru-RU" sz="1200" b="1" dirty="0" err="1"/>
              <a:t>NeuroScribe</a:t>
            </a:r>
            <a:r>
              <a:rPr lang="ru-RU" sz="1200" b="1" dirty="0"/>
              <a:t> </a:t>
            </a:r>
            <a:r>
              <a:rPr lang="ru-RU" sz="1200" dirty="0"/>
              <a:t>— брошюры и памятки для родителей за 1 клик</a:t>
            </a:r>
          </a:p>
          <a:p>
            <a:r>
              <a:rPr lang="ru-RU" sz="1200" dirty="0"/>
              <a:t>📌 Бесплатно | Русский | Текст + картинки</a:t>
            </a:r>
          </a:p>
          <a:p>
            <a:r>
              <a:rPr lang="ru-RU" sz="1200" dirty="0"/>
              <a:t>Создаёт профессиональные информационные материалы:</a:t>
            </a:r>
          </a:p>
          <a:p>
            <a:r>
              <a:rPr lang="ru-RU" sz="1200" dirty="0"/>
              <a:t>•	Расписания занятий</a:t>
            </a:r>
          </a:p>
          <a:p>
            <a:r>
              <a:rPr lang="ru-RU" sz="1200" dirty="0"/>
              <a:t>•	Рекомендации по развитию речи/эмоций/сна</a:t>
            </a:r>
          </a:p>
          <a:p>
            <a:r>
              <a:rPr lang="ru-RU" sz="1200" dirty="0"/>
              <a:t>•	Памятки </a:t>
            </a:r>
          </a:p>
          <a:p>
            <a:r>
              <a:rPr lang="ru-RU" sz="1200" dirty="0"/>
              <a:t>•	Информационные листовки для стенда</a:t>
            </a:r>
          </a:p>
          <a:p>
            <a:r>
              <a:rPr lang="ru-RU" sz="1200" dirty="0"/>
              <a:t>💡 Идеально для: родительских собраний, чатов, соцсетей, стендов    🔗 neuroscribe.ai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2843BC-3230-6E82-4A97-3A9BE8BA972A}"/>
              </a:ext>
            </a:extLst>
          </p:cNvPr>
          <p:cNvSpPr txBox="1"/>
          <p:nvPr/>
        </p:nvSpPr>
        <p:spPr>
          <a:xfrm>
            <a:off x="0" y="3744937"/>
            <a:ext cx="56907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✅ </a:t>
            </a:r>
            <a:r>
              <a:rPr lang="ru-RU" sz="1200" b="1" dirty="0"/>
              <a:t>3. </a:t>
            </a:r>
            <a:r>
              <a:rPr lang="ru-RU" sz="1200" b="1" dirty="0" err="1"/>
              <a:t>DeepSeek</a:t>
            </a:r>
            <a:r>
              <a:rPr lang="ru-RU" sz="1200" b="1" dirty="0"/>
              <a:t> </a:t>
            </a:r>
            <a:r>
              <a:rPr lang="ru-RU" sz="1200" dirty="0"/>
              <a:t>— генерация заданий, конспектов, индивидуальных траекторий</a:t>
            </a:r>
          </a:p>
          <a:p>
            <a:r>
              <a:rPr lang="ru-RU" sz="1200" dirty="0"/>
              <a:t>📌 Бесплатно | Русский | Поддержка ФГОС/ФОП | Работает через </a:t>
            </a:r>
            <a:r>
              <a:rPr lang="ru-RU" sz="1200" dirty="0" err="1"/>
              <a:t>Telegram</a:t>
            </a:r>
            <a:endParaRPr lang="ru-RU" sz="1200" dirty="0"/>
          </a:p>
          <a:p>
            <a:r>
              <a:rPr lang="ru-RU" sz="1200" dirty="0"/>
              <a:t>Что умеет:</a:t>
            </a:r>
          </a:p>
          <a:p>
            <a:r>
              <a:rPr lang="ru-RU" sz="1200" dirty="0"/>
              <a:t>•	Создаёт тесты, задания, карточки по теме и уровню сложности</a:t>
            </a:r>
          </a:p>
          <a:p>
            <a:r>
              <a:rPr lang="ru-RU" sz="1200" dirty="0"/>
              <a:t>•	Готовит конспекты уроков с методическими рекомендациями</a:t>
            </a:r>
          </a:p>
          <a:p>
            <a:r>
              <a:rPr lang="ru-RU" sz="1200" dirty="0"/>
              <a:t>•	</a:t>
            </a:r>
            <a:r>
              <a:rPr lang="ru-RU" sz="1100" dirty="0"/>
              <a:t>Разрабатывает индивидуальные образовательные траектории для детей с ОВЗ</a:t>
            </a:r>
          </a:p>
          <a:p>
            <a:r>
              <a:rPr lang="ru-RU" sz="1200" dirty="0"/>
              <a:t>•	Поддерживает загрузку PDF/DOC</a:t>
            </a:r>
          </a:p>
          <a:p>
            <a:r>
              <a:rPr lang="ru-RU" sz="1200" dirty="0"/>
              <a:t>💡 Идеально для: всех педагогов                                                               🔗 deepseek.com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2315AE-544A-FEA3-1157-1E715041799D}"/>
              </a:ext>
            </a:extLst>
          </p:cNvPr>
          <p:cNvSpPr txBox="1"/>
          <p:nvPr/>
        </p:nvSpPr>
        <p:spPr>
          <a:xfrm>
            <a:off x="6927" y="8680087"/>
            <a:ext cx="6567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 err="1"/>
              <a:t>Нейроэксперт</a:t>
            </a:r>
            <a:r>
              <a:rPr lang="ru-RU" sz="1200" b="1" dirty="0"/>
              <a:t> (Яндекс</a:t>
            </a:r>
            <a:r>
              <a:rPr lang="ru-RU" sz="1200" dirty="0"/>
              <a:t>)	Анализ документов (бета)	Бесплатно</a:t>
            </a:r>
          </a:p>
          <a:p>
            <a:r>
              <a:rPr lang="ru-RU" sz="1200" dirty="0"/>
              <a:t>✅ </a:t>
            </a:r>
            <a:r>
              <a:rPr lang="ru-RU" sz="1200" dirty="0" err="1"/>
              <a:t>Нейроэксперт</a:t>
            </a:r>
            <a:r>
              <a:rPr lang="ru-RU" sz="1200" dirty="0"/>
              <a:t> — загружаете PDF/Excel — получаете краткое резюме с фактами. </a:t>
            </a:r>
          </a:p>
          <a:p>
            <a:r>
              <a:rPr lang="ru-RU" sz="1200" dirty="0"/>
              <a:t>Очень полезно для анализа отчётов!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C6DA8B-B10A-8344-8297-AE2F98191FCE}"/>
              </a:ext>
            </a:extLst>
          </p:cNvPr>
          <p:cNvSpPr txBox="1"/>
          <p:nvPr/>
        </p:nvSpPr>
        <p:spPr>
          <a:xfrm>
            <a:off x="-1163783" y="9314872"/>
            <a:ext cx="61306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💰 </a:t>
            </a:r>
            <a:r>
              <a:rPr lang="ru-RU" sz="1200" b="1" dirty="0"/>
              <a:t>Платные</a:t>
            </a:r>
            <a:r>
              <a:rPr lang="ru-RU" sz="1200" dirty="0"/>
              <a:t>, но очень полезные (в пределах разумного)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5D2E7D-6122-8F30-1D94-51B22A9D658A}"/>
              </a:ext>
            </a:extLst>
          </p:cNvPr>
          <p:cNvSpPr txBox="1"/>
          <p:nvPr/>
        </p:nvSpPr>
        <p:spPr>
          <a:xfrm>
            <a:off x="5281786" y="9326418"/>
            <a:ext cx="17115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https://sokratic.ru/ru</a:t>
            </a:r>
            <a:endParaRPr lang="ru-RU" sz="12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0541435-9540-A2E1-8ADB-CE08AA17798E}"/>
              </a:ext>
            </a:extLst>
          </p:cNvPr>
          <p:cNvSpPr txBox="1"/>
          <p:nvPr/>
        </p:nvSpPr>
        <p:spPr>
          <a:xfrm>
            <a:off x="3771384" y="9326418"/>
            <a:ext cx="16021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https://begemot.ai</a:t>
            </a:r>
            <a:endParaRPr lang="ru-RU" sz="120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5BB9D89-19D6-BA99-73B9-03B5DDF15D25}"/>
              </a:ext>
            </a:extLst>
          </p:cNvPr>
          <p:cNvSpPr txBox="1"/>
          <p:nvPr/>
        </p:nvSpPr>
        <p:spPr>
          <a:xfrm flipH="1">
            <a:off x="1243704" y="9598685"/>
            <a:ext cx="6400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Создано для педагогов  — с любовью к вашему труду!</a:t>
            </a:r>
          </a:p>
        </p:txBody>
      </p:sp>
    </p:spTree>
    <p:extLst>
      <p:ext uri="{BB962C8B-B14F-4D97-AF65-F5344CB8AC3E}">
        <p14:creationId xmlns:p14="http://schemas.microsoft.com/office/powerpoint/2010/main" val="1099173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A985C2-5000-7475-A511-6C1C0223A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2BB17F4-A26C-CD61-786C-492CB1537BA4}"/>
              </a:ext>
            </a:extLst>
          </p:cNvPr>
          <p:cNvSpPr txBox="1"/>
          <p:nvPr/>
        </p:nvSpPr>
        <p:spPr>
          <a:xfrm>
            <a:off x="0" y="0"/>
            <a:ext cx="67565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/>
              <a:t>✅ 6. </a:t>
            </a:r>
            <a:r>
              <a:rPr lang="ru-RU" sz="1200" b="1" dirty="0" err="1"/>
              <a:t>Gamma.app</a:t>
            </a:r>
            <a:r>
              <a:rPr lang="ru-RU" sz="1200" b="1" dirty="0"/>
              <a:t> </a:t>
            </a:r>
            <a:r>
              <a:rPr lang="ru-RU" sz="1200" dirty="0"/>
              <a:t>— стильные, интерактивные презентации</a:t>
            </a:r>
          </a:p>
          <a:p>
            <a:r>
              <a:rPr lang="ru-RU" sz="1200" dirty="0"/>
              <a:t>📌 Бесплатно до 10 слайдов | Русский | Генерация изображений</a:t>
            </a:r>
          </a:p>
          <a:p>
            <a:r>
              <a:rPr lang="ru-RU" sz="1200" dirty="0"/>
              <a:t>Превращает текст в визуально безупречные слайды с анимацией и интерактивными элементами.</a:t>
            </a:r>
          </a:p>
          <a:p>
            <a:r>
              <a:rPr lang="ru-RU" sz="1200" dirty="0"/>
              <a:t>💡 Идеально для:</a:t>
            </a:r>
          </a:p>
          <a:p>
            <a:r>
              <a:rPr lang="ru-RU" sz="1200" dirty="0"/>
              <a:t>•	Презентаций для родителей</a:t>
            </a:r>
          </a:p>
          <a:p>
            <a:r>
              <a:rPr lang="ru-RU" sz="1200" dirty="0"/>
              <a:t>•	Портфолио детей</a:t>
            </a:r>
          </a:p>
          <a:p>
            <a:r>
              <a:rPr lang="ru-RU" sz="1200" dirty="0"/>
              <a:t>•	Методических материалов                                      🔗 </a:t>
            </a:r>
            <a:r>
              <a:rPr lang="ru-RU" sz="1200" dirty="0" err="1"/>
              <a:t>gamma.app</a:t>
            </a:r>
            <a:endParaRPr lang="ru-RU" sz="12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D5007C-FDD3-F679-D28C-A26AE5FC6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228" y="623454"/>
            <a:ext cx="1257300" cy="1035007"/>
          </a:xfrm>
          <a:prstGeom prst="rect">
            <a:avLst/>
          </a:prstGeom>
          <a:noFill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B0C095-8684-418E-FF28-9EAC7B53284C}"/>
              </a:ext>
            </a:extLst>
          </p:cNvPr>
          <p:cNvSpPr txBox="1"/>
          <p:nvPr/>
        </p:nvSpPr>
        <p:spPr>
          <a:xfrm>
            <a:off x="0" y="1363760"/>
            <a:ext cx="637309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✅ </a:t>
            </a:r>
            <a:r>
              <a:rPr lang="ru-RU" sz="1200" b="1" dirty="0"/>
              <a:t>7. </a:t>
            </a:r>
            <a:r>
              <a:rPr lang="ru-RU" sz="1200" b="1" dirty="0" err="1"/>
              <a:t>Kwizie</a:t>
            </a:r>
            <a:r>
              <a:rPr lang="ru-RU" sz="1200" b="1" dirty="0"/>
              <a:t> </a:t>
            </a:r>
            <a:r>
              <a:rPr lang="ru-RU" sz="1200" dirty="0"/>
              <a:t>— играем и учимся! Викторины и тесты в формате игры</a:t>
            </a:r>
          </a:p>
          <a:p>
            <a:r>
              <a:rPr lang="ru-RU" sz="1200" dirty="0"/>
              <a:t>📌 Бесплатно | На смартфоне, планшете, ПК | Русский</a:t>
            </a:r>
          </a:p>
          <a:p>
            <a:r>
              <a:rPr lang="ru-RU" sz="1200" dirty="0"/>
              <a:t>Создаёте викторину по теме — дети отвечают в режиме реального времени.</a:t>
            </a:r>
          </a:p>
          <a:p>
            <a:r>
              <a:rPr lang="ru-RU" sz="1200" dirty="0"/>
              <a:t>💡 Идеально для:</a:t>
            </a:r>
          </a:p>
          <a:p>
            <a:r>
              <a:rPr lang="ru-RU" sz="1200" dirty="0"/>
              <a:t>•	Повторения пройденного</a:t>
            </a:r>
          </a:p>
          <a:p>
            <a:r>
              <a:rPr lang="ru-RU" sz="1200" dirty="0"/>
              <a:t>•	Развития внимания и командной работы</a:t>
            </a:r>
          </a:p>
          <a:p>
            <a:r>
              <a:rPr lang="ru-RU" sz="1200" dirty="0"/>
              <a:t>•	Домашних заданий в игровой форме                    🔗 kwizie.com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29BC4F2-60C4-3748-BC64-E75DF106E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228" y="1761440"/>
            <a:ext cx="1257300" cy="1106632"/>
          </a:xfrm>
          <a:prstGeom prst="rect">
            <a:avLst/>
          </a:prstGeom>
          <a:noFill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38F3247-2198-D664-7349-05E66C644D27}"/>
              </a:ext>
            </a:extLst>
          </p:cNvPr>
          <p:cNvSpPr txBox="1"/>
          <p:nvPr/>
        </p:nvSpPr>
        <p:spPr>
          <a:xfrm>
            <a:off x="0" y="2697584"/>
            <a:ext cx="67565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✅ </a:t>
            </a:r>
            <a:r>
              <a:rPr lang="ru-RU" sz="1200" b="1" dirty="0"/>
              <a:t>8. </a:t>
            </a:r>
            <a:r>
              <a:rPr lang="ru-RU" sz="1200" b="1" dirty="0" err="1"/>
              <a:t>Infografix</a:t>
            </a:r>
            <a:r>
              <a:rPr lang="ru-RU" sz="1200" b="1" dirty="0"/>
              <a:t> </a:t>
            </a:r>
            <a:r>
              <a:rPr lang="ru-RU" sz="1200" dirty="0"/>
              <a:t>— инфографика за 30 секунд</a:t>
            </a:r>
          </a:p>
          <a:p>
            <a:r>
              <a:rPr lang="ru-RU" sz="1200" dirty="0"/>
              <a:t>📌 Бесплатно | Русский | 10+ шаблонов: SWOT, циклы, карты процессов</a:t>
            </a:r>
          </a:p>
          <a:p>
            <a:r>
              <a:rPr lang="ru-RU" sz="1200" dirty="0"/>
              <a:t>Описываете тему — получаете готовую инфографику для стенда, чата, сайта.</a:t>
            </a:r>
          </a:p>
          <a:p>
            <a:r>
              <a:rPr lang="ru-RU" sz="1200" dirty="0"/>
              <a:t>💡 Идеально для:</a:t>
            </a:r>
          </a:p>
          <a:p>
            <a:r>
              <a:rPr lang="ru-RU" sz="1200" dirty="0"/>
              <a:t>•	Расписания дня</a:t>
            </a:r>
          </a:p>
          <a:p>
            <a:r>
              <a:rPr lang="ru-RU" sz="1200" dirty="0"/>
              <a:t>•	Памятки </a:t>
            </a:r>
          </a:p>
          <a:p>
            <a:r>
              <a:rPr lang="ru-RU" sz="1200" dirty="0"/>
              <a:t>•	Схемы работы с детьми с ОВЗ                                  🔗 infografix.ai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B3C5A00-A7E4-D064-F498-ED522BC916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228" y="2993704"/>
            <a:ext cx="1257300" cy="1257300"/>
          </a:xfrm>
          <a:prstGeom prst="rect">
            <a:avLst/>
          </a:prstGeom>
          <a:noFill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2268E1-491F-C85F-A096-8F781A2A5AE9}"/>
              </a:ext>
            </a:extLst>
          </p:cNvPr>
          <p:cNvSpPr txBox="1"/>
          <p:nvPr/>
        </p:nvSpPr>
        <p:spPr>
          <a:xfrm>
            <a:off x="0" y="4061344"/>
            <a:ext cx="54992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✅ </a:t>
            </a:r>
            <a:r>
              <a:rPr lang="ru-RU" sz="1200" b="1" dirty="0"/>
              <a:t>9. </a:t>
            </a:r>
            <a:r>
              <a:rPr lang="ru-RU" sz="1200" b="1" dirty="0" err="1"/>
              <a:t>Шедеврум</a:t>
            </a:r>
            <a:r>
              <a:rPr lang="ru-RU" sz="1200" b="1" dirty="0"/>
              <a:t> (Яндекс) </a:t>
            </a:r>
            <a:r>
              <a:rPr lang="ru-RU" sz="1200" dirty="0"/>
              <a:t>— уникальные иллюстрации для детских материалов</a:t>
            </a:r>
          </a:p>
          <a:p>
            <a:r>
              <a:rPr lang="ru-RU" sz="1200" dirty="0"/>
              <a:t>📌 Бесплатно | Русский | Качественные картинки по описанию</a:t>
            </a:r>
          </a:p>
          <a:p>
            <a:r>
              <a:rPr lang="ru-RU" sz="1200" dirty="0"/>
              <a:t>Создаёт художественные иллюстрации:</a:t>
            </a:r>
          </a:p>
          <a:p>
            <a:r>
              <a:rPr lang="ru-RU" sz="1200" dirty="0"/>
              <a:t>•	Обложки к сказкам</a:t>
            </a:r>
          </a:p>
          <a:p>
            <a:r>
              <a:rPr lang="ru-RU" sz="1200" dirty="0"/>
              <a:t>•	Плакаты </a:t>
            </a:r>
          </a:p>
          <a:p>
            <a:r>
              <a:rPr lang="ru-RU" sz="1200" dirty="0"/>
              <a:t>•	Фон для презентаций</a:t>
            </a:r>
          </a:p>
          <a:p>
            <a:r>
              <a:rPr lang="ru-RU" sz="1200" dirty="0"/>
              <a:t>💡 Идеально для: оформления групп, стендов, журналов, альбомов </a:t>
            </a:r>
          </a:p>
          <a:p>
            <a:r>
              <a:rPr lang="ru-RU" sz="1200" dirty="0"/>
              <a:t>🔗 shedevrum.ai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821B497-C072-D401-D859-323FAD3AE4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228" y="4370020"/>
            <a:ext cx="1257300" cy="1257300"/>
          </a:xfrm>
          <a:prstGeom prst="rect">
            <a:avLst/>
          </a:prstGeom>
          <a:noFill/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1FED96A-AE09-6077-B7F0-B270B06C769B}"/>
              </a:ext>
            </a:extLst>
          </p:cNvPr>
          <p:cNvSpPr txBox="1"/>
          <p:nvPr/>
        </p:nvSpPr>
        <p:spPr>
          <a:xfrm>
            <a:off x="0" y="5603541"/>
            <a:ext cx="57392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✅ </a:t>
            </a:r>
            <a:r>
              <a:rPr lang="ru-RU" sz="1200" b="1" dirty="0"/>
              <a:t>10. Fusion </a:t>
            </a:r>
            <a:r>
              <a:rPr lang="ru-RU" sz="1200" b="1" dirty="0" err="1"/>
              <a:t>Brain</a:t>
            </a:r>
            <a:r>
              <a:rPr lang="ru-RU" sz="1200" b="1" dirty="0"/>
              <a:t> </a:t>
            </a:r>
            <a:r>
              <a:rPr lang="ru-RU" sz="1200" dirty="0"/>
              <a:t>— изображения и видео по тексту (от Сбера)</a:t>
            </a:r>
          </a:p>
          <a:p>
            <a:r>
              <a:rPr lang="ru-RU" sz="1200" dirty="0"/>
              <a:t>📌 Бесплатно | Русский | Генерация фото и коротких видео</a:t>
            </a:r>
          </a:p>
          <a:p>
            <a:r>
              <a:rPr lang="ru-RU" sz="1200" dirty="0"/>
              <a:t>Создаёт анимированные видео до 10 секунд и изображения в стиле Кандинского.</a:t>
            </a:r>
          </a:p>
          <a:p>
            <a:r>
              <a:rPr lang="ru-RU" sz="1200" dirty="0"/>
              <a:t>💡 Идеально для:</a:t>
            </a:r>
          </a:p>
          <a:p>
            <a:r>
              <a:rPr lang="ru-RU" sz="1200" dirty="0"/>
              <a:t>•	Анимированных поздравлений</a:t>
            </a:r>
          </a:p>
          <a:p>
            <a:r>
              <a:rPr lang="ru-RU" sz="1200" dirty="0"/>
              <a:t>•	Видео-советов для родителей</a:t>
            </a:r>
          </a:p>
          <a:p>
            <a:r>
              <a:rPr lang="ru-RU" sz="1200" dirty="0"/>
              <a:t>•	Визуализации сюжетов                                           🔗 fusionbrain.ai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614608D-077B-D0D6-6A9E-2D5382AA96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228" y="5771966"/>
            <a:ext cx="1257300" cy="1257300"/>
          </a:xfrm>
          <a:prstGeom prst="rect">
            <a:avLst/>
          </a:prstGeom>
          <a:noFill/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A1F4B68-B16B-A3DB-805C-797D579C1B22}"/>
              </a:ext>
            </a:extLst>
          </p:cNvPr>
          <p:cNvSpPr txBox="1"/>
          <p:nvPr/>
        </p:nvSpPr>
        <p:spPr>
          <a:xfrm>
            <a:off x="-23540" y="6958153"/>
            <a:ext cx="54992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✅ </a:t>
            </a:r>
            <a:r>
              <a:rPr lang="ru-RU" sz="1200" b="1" dirty="0"/>
              <a:t>11. </a:t>
            </a:r>
            <a:r>
              <a:rPr lang="ru-RU" sz="1200" b="1" dirty="0"/>
              <a:t>znanierussia.ru — сайт Российского общества «</a:t>
            </a:r>
            <a:r>
              <a:rPr lang="ru-RU" sz="1200" b="1" dirty="0" smtClean="0"/>
              <a:t>Знание»</a:t>
            </a:r>
            <a:r>
              <a:rPr lang="ru-RU" sz="1200" b="1" dirty="0" smtClean="0"/>
              <a:t> </a:t>
            </a:r>
            <a:r>
              <a:rPr lang="ru-RU" sz="1200" dirty="0" smtClean="0"/>
              <a:t>образовательная </a:t>
            </a:r>
            <a:r>
              <a:rPr lang="ru-RU" sz="1200" dirty="0"/>
              <a:t>платформа, где размещена библиотека готовых лекций для родителей и педагогов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📌 </a:t>
            </a:r>
            <a:r>
              <a:rPr lang="ru-RU" sz="1200" dirty="0"/>
              <a:t>Бесплатно </a:t>
            </a:r>
            <a:r>
              <a:rPr lang="ru-RU" sz="1200" dirty="0" smtClean="0"/>
              <a:t> </a:t>
            </a:r>
            <a:r>
              <a:rPr lang="ru-RU" sz="1200" dirty="0"/>
              <a:t>| </a:t>
            </a:r>
            <a:r>
              <a:rPr lang="ru-RU" sz="1200" dirty="0" smtClean="0"/>
              <a:t>русский</a:t>
            </a:r>
            <a:endParaRPr lang="ru-RU" sz="1200" dirty="0"/>
          </a:p>
          <a:p>
            <a:r>
              <a:rPr lang="ru-RU" sz="1200" dirty="0" smtClean="0"/>
              <a:t>💡 </a:t>
            </a:r>
            <a:r>
              <a:rPr lang="ru-RU" sz="1200" dirty="0"/>
              <a:t>Идеально для:</a:t>
            </a:r>
          </a:p>
          <a:p>
            <a:r>
              <a:rPr lang="ru-RU" sz="1200" dirty="0"/>
              <a:t>•	</a:t>
            </a:r>
            <a:r>
              <a:rPr lang="ru-RU" sz="1200" dirty="0" smtClean="0"/>
              <a:t>Лекций</a:t>
            </a:r>
            <a:endParaRPr lang="ru-RU" sz="1200" dirty="0"/>
          </a:p>
          <a:p>
            <a:r>
              <a:rPr lang="ru-RU" sz="1200" dirty="0"/>
              <a:t>•	</a:t>
            </a:r>
            <a:r>
              <a:rPr lang="ru-RU" sz="1200" dirty="0" smtClean="0"/>
              <a:t>Подкасты</a:t>
            </a:r>
            <a:r>
              <a:rPr lang="en-US" sz="1200" dirty="0"/>
              <a:t>http://znanierussia.ru.siterate.org/</a:t>
            </a:r>
            <a:endParaRPr lang="ru-RU" sz="1200" dirty="0"/>
          </a:p>
          <a:p>
            <a:r>
              <a:rPr lang="ru-RU" sz="1200" dirty="0"/>
              <a:t>•	</a:t>
            </a:r>
            <a:r>
              <a:rPr lang="ru-RU" sz="1200" dirty="0" err="1" smtClean="0"/>
              <a:t>Марафрны</a:t>
            </a:r>
            <a:r>
              <a:rPr lang="ru-RU" sz="1200" dirty="0" smtClean="0"/>
              <a:t>                                                 🔗 </a:t>
            </a:r>
            <a:r>
              <a:rPr lang="en-US" sz="1200" dirty="0" smtClean="0"/>
              <a:t>znanierussia.ru.siterate.org</a:t>
            </a:r>
            <a:r>
              <a:rPr lang="en-US" sz="1200" dirty="0"/>
              <a:t>/</a:t>
            </a:r>
            <a:endParaRPr lang="ru-RU" sz="1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471ED4-5E2C-4EF3-E467-BF84E41C2FB4}"/>
              </a:ext>
            </a:extLst>
          </p:cNvPr>
          <p:cNvSpPr txBox="1"/>
          <p:nvPr/>
        </p:nvSpPr>
        <p:spPr>
          <a:xfrm>
            <a:off x="1" y="8509498"/>
            <a:ext cx="598516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✅ </a:t>
            </a:r>
            <a:r>
              <a:rPr lang="ru-RU" sz="1200" b="1" dirty="0"/>
              <a:t>12. </a:t>
            </a:r>
            <a:r>
              <a:rPr lang="ru-RU" sz="1200" b="1" dirty="0" err="1"/>
              <a:t>Perplexity</a:t>
            </a:r>
            <a:r>
              <a:rPr lang="ru-RU" sz="1200" b="1" dirty="0"/>
              <a:t> </a:t>
            </a:r>
            <a:r>
              <a:rPr lang="ru-RU" sz="1200" dirty="0"/>
              <a:t>— находите проверенные источники без поиска</a:t>
            </a:r>
          </a:p>
          <a:p>
            <a:r>
              <a:rPr lang="ru-RU" sz="1200" dirty="0"/>
              <a:t>📌 Бесплатно | Без регистрации | Ссылки на источники</a:t>
            </a:r>
          </a:p>
          <a:p>
            <a:r>
              <a:rPr lang="ru-RU" sz="1200" dirty="0"/>
              <a:t>Отвечает на вопросы с ссылками на статьи, исследования, нормативы — как  гугл</a:t>
            </a:r>
          </a:p>
          <a:p>
            <a:r>
              <a:rPr lang="ru-RU" sz="1200" dirty="0"/>
              <a:t>💡 Идеально для:</a:t>
            </a:r>
          </a:p>
          <a:p>
            <a:r>
              <a:rPr lang="ru-RU" sz="1200" dirty="0"/>
              <a:t>•	Проверки методик</a:t>
            </a:r>
          </a:p>
          <a:p>
            <a:r>
              <a:rPr lang="ru-RU" sz="1200" dirty="0"/>
              <a:t>•	Подготовки докладов</a:t>
            </a:r>
          </a:p>
          <a:p>
            <a:r>
              <a:rPr lang="ru-RU" sz="1200" dirty="0"/>
              <a:t>•	Поиска актуальных исследований по развитию детей    🔗 perplexity.ai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DA527BBF-E412-2DE2-7C1D-B6A7D45876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228" y="8568543"/>
            <a:ext cx="1257300" cy="12573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99228" y="7183548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764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131</TotalTime>
  <Words>455</Words>
  <Application>Microsoft Office PowerPoint</Application>
  <PresentationFormat>Лист A4 (210x297 мм)</PresentationFormat>
  <Paragraphs>99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Segoe UI Symbol</vt:lpstr>
      <vt:lpstr>Times New Roman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2025-11-16T17:07:18Z</dcterms:created>
  <dcterms:modified xsi:type="dcterms:W3CDTF">2025-11-24T09:56:07Z</dcterms:modified>
</cp:coreProperties>
</file>